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65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6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A267E-6F58-9C48-AE24-D766ED6452A0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5844-D628-3244-BC3D-0430659357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tool has additional features that would not be necessary for the first phase of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5844-D628-3244-BC3D-0430659357D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feature of a ROI pointer along with the standard</a:t>
            </a:r>
            <a:r>
              <a:rPr lang="en-US" baseline="0" dirty="0" smtClean="0"/>
              <a:t> set of ROI features </a:t>
            </a:r>
            <a:r>
              <a:rPr lang="en-US" dirty="0" smtClean="0"/>
              <a:t>to the standard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5844-D628-3244-BC3D-0430659357D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feature of a ROI pointer,</a:t>
            </a:r>
            <a:r>
              <a:rPr lang="en-US" baseline="0" dirty="0" smtClean="0"/>
              <a:t> ability to thumbnail ROI measurements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5844-D628-3244-BC3D-0430659357D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A549-A0F0-D049-8112-603163D2C413}" type="datetimeFigureOut">
              <a:rPr lang="en-US" smtClean="0"/>
              <a:t>9/5/11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A0CC-162B-8B46-BF72-814BE2339C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644" y="395474"/>
            <a:ext cx="208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ROI  Tool interaction </a:t>
            </a:r>
            <a:endParaRPr lang="en-US" dirty="0"/>
          </a:p>
        </p:txBody>
      </p:sp>
      <p:pic>
        <p:nvPicPr>
          <p:cNvPr id="7" name="Picture 6" descr="Screen shot 2011-09-05 at 11.25.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4" y="1232932"/>
            <a:ext cx="8745337" cy="5317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397" y="863600"/>
            <a:ext cx="29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Zoomify</a:t>
            </a:r>
            <a:r>
              <a:rPr lang="en-US" dirty="0" smtClean="0"/>
              <a:t> enterprise version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9-05 at 11.2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91"/>
            <a:ext cx="9144000" cy="5594351"/>
          </a:xfrm>
          <a:prstGeom prst="rect">
            <a:avLst/>
          </a:prstGeom>
        </p:spPr>
      </p:pic>
      <p:sp>
        <p:nvSpPr>
          <p:cNvPr id="5" name="Alternate Process 4"/>
          <p:cNvSpPr/>
          <p:nvPr/>
        </p:nvSpPr>
        <p:spPr>
          <a:xfrm>
            <a:off x="7176397" y="446591"/>
            <a:ext cx="1967603" cy="749636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  <a:ln w="82550" cap="flat" cmpd="sng" algn="ctr">
            <a:solidFill>
              <a:schemeClr val="accent1">
                <a:alpha val="98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847319" y="1595033"/>
            <a:ext cx="1727884" cy="930273"/>
          </a:xfrm>
          <a:prstGeom prst="straightConnector1">
            <a:avLst/>
          </a:prstGeom>
          <a:ln w="889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9-05 at 12.18.3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996" b="-5996"/>
          <a:stretch>
            <a:fillRect/>
          </a:stretch>
        </p:blipFill>
        <p:spPr>
          <a:xfrm>
            <a:off x="505093" y="41691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5093" y="5679839"/>
            <a:ext cx="705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Limitations - No ability to move and delete the text only. </a:t>
            </a:r>
          </a:p>
          <a:p>
            <a:r>
              <a:rPr lang="en-US" dirty="0" smtClean="0"/>
              <a:t>                                -  Not able to view image without text/ROI annotation?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100" y="4942879"/>
            <a:ext cx="7588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CATMAID: Collaborative Annotation Toolkit for Massive Amounts of Image Data</a:t>
            </a:r>
          </a:p>
          <a:p>
            <a:r>
              <a:rPr lang="en-US" dirty="0" err="1" smtClean="0"/>
              <a:t>http://fly.mpi-cbg.de/~saalfeld/catmaid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reen-capture-22"/>
          <p:cNvPicPr>
            <a:picLocks noChangeAspect="1" noChangeArrowheads="1"/>
          </p:cNvPicPr>
          <p:nvPr/>
        </p:nvPicPr>
        <p:blipFill>
          <a:blip r:embed="rId3"/>
          <a:srcRect l="2951" r="41579" b="28232"/>
          <a:stretch>
            <a:fillRect/>
          </a:stretch>
        </p:blipFill>
        <p:spPr bwMode="auto">
          <a:xfrm>
            <a:off x="245331" y="685799"/>
            <a:ext cx="7162800" cy="542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28600"/>
            <a:ext cx="194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Mirax</a:t>
            </a:r>
            <a:r>
              <a:rPr lang="en-US" dirty="0"/>
              <a:t> Viewer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reen-capture-30"/>
          <p:cNvPicPr>
            <a:picLocks noChangeAspect="1" noChangeArrowheads="1"/>
          </p:cNvPicPr>
          <p:nvPr/>
        </p:nvPicPr>
        <p:blipFill>
          <a:blip r:embed="rId3"/>
          <a:srcRect l="2951" t="3777" r="41579" b="27287"/>
          <a:stretch>
            <a:fillRect/>
          </a:stretch>
        </p:blipFill>
        <p:spPr bwMode="auto">
          <a:xfrm>
            <a:off x="457200" y="304800"/>
            <a:ext cx="45720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creen-capture-32"/>
          <p:cNvPicPr>
            <a:picLocks noChangeAspect="1" noChangeArrowheads="1"/>
          </p:cNvPicPr>
          <p:nvPr/>
        </p:nvPicPr>
        <p:blipFill>
          <a:blip r:embed="rId4"/>
          <a:srcRect l="2951" t="2834" r="41579" b="27287"/>
          <a:stretch>
            <a:fillRect/>
          </a:stretch>
        </p:blipFill>
        <p:spPr bwMode="auto">
          <a:xfrm>
            <a:off x="4267200" y="3124200"/>
            <a:ext cx="44958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05400" y="457200"/>
            <a:ext cx="2018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ROI options on </a:t>
            </a:r>
            <a:r>
              <a:rPr lang="en-US" sz="1200" dirty="0" err="1" smtClean="0"/>
              <a:t>Aperio</a:t>
            </a:r>
            <a:r>
              <a:rPr lang="en-US" sz="1200" dirty="0" smtClean="0"/>
              <a:t> viewer </a:t>
            </a:r>
            <a:endParaRPr lang="en-US" sz="12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71600" y="5181600"/>
            <a:ext cx="2632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Thumbnailing of ROI/measurements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Core requirements Phase 1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Insight </a:t>
            </a:r>
          </a:p>
          <a:p>
            <a:pPr>
              <a:buNone/>
            </a:pPr>
            <a:r>
              <a:rPr lang="en-US" sz="2000" dirty="0" smtClean="0"/>
              <a:t>Basic drawing of ROI on big images.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For web Client </a:t>
            </a:r>
          </a:p>
          <a:p>
            <a:r>
              <a:rPr lang="en-US" sz="2000" dirty="0" smtClean="0"/>
              <a:t>Provide the ability to show/hide </a:t>
            </a:r>
            <a:r>
              <a:rPr lang="en-US" sz="2000" dirty="0" err="1" smtClean="0"/>
              <a:t>ROI’s</a:t>
            </a:r>
            <a:r>
              <a:rPr lang="en-US" sz="2000" dirty="0" smtClean="0"/>
              <a:t> on big images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For future consideration</a:t>
            </a:r>
          </a:p>
          <a:p>
            <a:pPr>
              <a:buNone/>
            </a:pPr>
            <a:r>
              <a:rPr lang="en-US" sz="2000" dirty="0" smtClean="0"/>
              <a:t>+  Several of the existing tools provide ready made arrows for indication on the image.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13331</TotalTime>
  <Words>165</Words>
  <Application>Microsoft Macintosh PowerPoint</Application>
  <PresentationFormat>On-screen Show (4:3)</PresentationFormat>
  <Paragraphs>26</Paragraphs>
  <Slides>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University of Dundee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Loynton</dc:creator>
  <cp:lastModifiedBy>Scott Loynton</cp:lastModifiedBy>
  <cp:revision>3</cp:revision>
  <dcterms:created xsi:type="dcterms:W3CDTF">2011-09-05T10:19:30Z</dcterms:created>
  <dcterms:modified xsi:type="dcterms:W3CDTF">2011-09-14T16:30:52Z</dcterms:modified>
</cp:coreProperties>
</file>